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CED3E41-E2DE-48B7-AD25-2C05D8372D60}" type="datetime4">
              <a:rPr lang="en-US" smtClean="0"/>
              <a:pPr/>
              <a:t>December 3, 2018</a:t>
            </a:fld>
            <a:endParaRPr lang="en-US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96202C6-8B37-41F0-B3E4-774551D1C22F}" type="datetime4">
              <a:rPr lang="en-US" smtClean="0"/>
              <a:pPr/>
              <a:t>December 3, 2018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8F78D1B-BB73-41B2-8202-C6678B761557}" type="datetime4">
              <a:rPr lang="en-US" smtClean="0"/>
              <a:pPr/>
              <a:t>December 3, 2018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Łącznik prostoliniow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2511E46-B9AD-4605-BA48-F4BA770367EA}" type="datetime4">
              <a:rPr lang="en-US" smtClean="0"/>
              <a:pPr/>
              <a:t>December 3, 2018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71A4492-1D66-40E5-BF5F-8AE5B76A3760}" type="datetime4">
              <a:rPr lang="en-US" smtClean="0"/>
              <a:pPr/>
              <a:t>December 3, 2018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0655-FBEF-4656-A8A9-E7D9EB4F4DEC}" type="datetime4">
              <a:rPr lang="en-US" smtClean="0"/>
              <a:pPr/>
              <a:t>December 3, 2018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46B2BA2-D035-44CD-B6C5-345CD46C68A9}" type="datetime4">
              <a:rPr lang="en-US" smtClean="0"/>
              <a:pPr/>
              <a:t>December 3, 2018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12544D9-E8EB-4DFC-9BAC-8FC5CFB1A919}" type="datetime4">
              <a:rPr lang="en-US" smtClean="0"/>
              <a:pPr/>
              <a:t>December 3, 2018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F894904-8048-429B-BF77-F17DA8F8287B}" type="datetime4">
              <a:rPr lang="en-US" smtClean="0"/>
              <a:pPr/>
              <a:t>December 3, 2018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December 3, 2018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sldNum="0"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6000" b="1" dirty="0" smtClean="0"/>
              <a:t>JAK KORZYSTAĆ Z LIBRA.IBUK.PL?</a:t>
            </a:r>
            <a:endParaRPr lang="pl-PL" sz="6000" b="1" dirty="0"/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540544" y="3212976"/>
            <a:ext cx="8062912" cy="3096344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ZBIÓR E-BOOKÓW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4222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Bezpłatna </a:t>
            </a:r>
            <a:r>
              <a:rPr lang="pl-PL" b="1" dirty="0"/>
              <a:t>rejestracja na stronie internetowej: libra.ibuk.pl</a:t>
            </a:r>
            <a:br>
              <a:rPr lang="pl-PL" b="1" dirty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b="1" dirty="0"/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7" r="3300" b="4038"/>
          <a:stretch/>
        </p:blipFill>
        <p:spPr bwMode="auto">
          <a:xfrm>
            <a:off x="539552" y="2348880"/>
            <a:ext cx="721695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rzałka w górę 3"/>
          <p:cNvSpPr/>
          <p:nvPr/>
        </p:nvSpPr>
        <p:spPr>
          <a:xfrm>
            <a:off x="6300192" y="2708920"/>
            <a:ext cx="864096" cy="37444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96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6" r="400" b="3333"/>
          <a:stretch/>
        </p:blipFill>
        <p:spPr bwMode="auto">
          <a:xfrm>
            <a:off x="251520" y="1916832"/>
            <a:ext cx="8064797" cy="42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rzałka w prawo 3"/>
          <p:cNvSpPr/>
          <p:nvPr/>
        </p:nvSpPr>
        <p:spPr>
          <a:xfrm>
            <a:off x="4499992" y="4221088"/>
            <a:ext cx="7200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dół 4"/>
          <p:cNvSpPr/>
          <p:nvPr/>
        </p:nvSpPr>
        <p:spPr>
          <a:xfrm>
            <a:off x="3347864" y="1700808"/>
            <a:ext cx="936054" cy="3312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09600" y="4198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200" b="1" i="0" u="none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Ibuk.libra</a:t>
            </a:r>
            <a:r>
              <a:rPr kumimoji="0" lang="pl-PL" sz="4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pl-PL" sz="42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6802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5" t="9091" r="3320" b="2698"/>
          <a:stretch/>
        </p:blipFill>
        <p:spPr bwMode="auto">
          <a:xfrm>
            <a:off x="179512" y="1340768"/>
            <a:ext cx="8411666" cy="405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rzałka w górę 3"/>
          <p:cNvSpPr/>
          <p:nvPr/>
        </p:nvSpPr>
        <p:spPr>
          <a:xfrm>
            <a:off x="1363978" y="1556792"/>
            <a:ext cx="975774" cy="24482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err="1" smtClean="0"/>
              <a:t>Ibuk.libra</a:t>
            </a:r>
            <a:r>
              <a:rPr lang="pl-PL" b="1" dirty="0" smtClean="0"/>
              <a:t>:</a:t>
            </a: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62462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" r="625" b="3735"/>
          <a:stretch/>
        </p:blipFill>
        <p:spPr bwMode="auto">
          <a:xfrm>
            <a:off x="396442" y="1916832"/>
            <a:ext cx="8201625" cy="429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rzałka w dół 3"/>
          <p:cNvSpPr/>
          <p:nvPr/>
        </p:nvSpPr>
        <p:spPr>
          <a:xfrm>
            <a:off x="3995936" y="836712"/>
            <a:ext cx="1221398" cy="2448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>
            <a:normAutofit/>
          </a:bodyPr>
          <a:lstStyle/>
          <a:p>
            <a:r>
              <a:rPr lang="pl-PL" b="1" dirty="0" err="1" smtClean="0"/>
              <a:t>Libra.ibuk</a:t>
            </a:r>
            <a:r>
              <a:rPr lang="pl-PL" b="1" dirty="0" smtClean="0"/>
              <a:t>: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32073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Wpisanie kodu automatycznie wygeneruje nazwę instytucji, do której jesteście Państwo przypisani – Wyższej Szkoły </a:t>
            </a:r>
            <a:r>
              <a:rPr lang="pl-PL" b="1" dirty="0" smtClean="0"/>
              <a:t>Bezpieczeństwa</a:t>
            </a:r>
          </a:p>
          <a:p>
            <a:endParaRPr lang="pl-PL" b="1" dirty="0"/>
          </a:p>
          <a:p>
            <a:r>
              <a:rPr lang="pl-PL" b="1" dirty="0" smtClean="0"/>
              <a:t>KOD DOSTĘPNY W BIBLIOTECE WYDZIAŁOWEJ: biblioteka.gdansk@wsb.net.pl</a:t>
            </a:r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>
            <a:normAutofit/>
          </a:bodyPr>
          <a:lstStyle/>
          <a:p>
            <a:r>
              <a:rPr lang="pl-PL" b="1" dirty="0" err="1" smtClean="0"/>
              <a:t>Libra.ibuk</a:t>
            </a:r>
            <a:r>
              <a:rPr lang="pl-PL" b="1" dirty="0" smtClean="0"/>
              <a:t>: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28646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399032"/>
          </a:xfrm>
        </p:spPr>
        <p:txBody>
          <a:bodyPr/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Korzystanie z katalogu: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t="11867" b="3067"/>
          <a:stretch/>
        </p:blipFill>
        <p:spPr bwMode="auto">
          <a:xfrm>
            <a:off x="611560" y="1556792"/>
            <a:ext cx="7417573" cy="424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rzałka w lewo 3"/>
          <p:cNvSpPr/>
          <p:nvPr/>
        </p:nvSpPr>
        <p:spPr>
          <a:xfrm>
            <a:off x="1691680" y="2521079"/>
            <a:ext cx="3600400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83568" y="0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2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L</a:t>
            </a:r>
            <a:r>
              <a:rPr kumimoji="0" lang="pl-PL" sz="4200" b="1" i="0" u="none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ibra.ibuk</a:t>
            </a:r>
            <a:r>
              <a:rPr kumimoji="0" lang="pl-PL" sz="4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pl-PL" sz="42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43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pPr marL="64008" indent="0">
              <a:buNone/>
            </a:pPr>
            <a:r>
              <a:rPr lang="pl-PL" sz="1800" b="1" dirty="0" smtClean="0"/>
              <a:t>Korzystanie z katalogu:</a:t>
            </a:r>
          </a:p>
          <a:p>
            <a:r>
              <a:rPr lang="pl-PL" sz="1800" b="1" dirty="0" smtClean="0"/>
              <a:t>Poprzez wyszukiwanie konkretnej pozycji książkowej (widoczne u góry)</a:t>
            </a:r>
          </a:p>
          <a:p>
            <a:r>
              <a:rPr lang="pl-PL" sz="1800" b="1" dirty="0" smtClean="0"/>
              <a:t>Poprzez wyszukiwanie kategorialne (widoczne na rysunku po lewej)</a:t>
            </a:r>
            <a:endParaRPr lang="pl-PL" sz="1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13930" r="-37091" b="2658"/>
          <a:stretch/>
        </p:blipFill>
        <p:spPr bwMode="auto">
          <a:xfrm>
            <a:off x="172624" y="374952"/>
            <a:ext cx="11945112" cy="437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rzałka w lewo 3"/>
          <p:cNvSpPr/>
          <p:nvPr/>
        </p:nvSpPr>
        <p:spPr>
          <a:xfrm>
            <a:off x="1331640" y="2524300"/>
            <a:ext cx="4032448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górę 4"/>
          <p:cNvSpPr/>
          <p:nvPr/>
        </p:nvSpPr>
        <p:spPr>
          <a:xfrm>
            <a:off x="5868144" y="652092"/>
            <a:ext cx="936104" cy="28083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51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</TotalTime>
  <Words>64</Words>
  <Application>Microsoft Office PowerPoint</Application>
  <PresentationFormat>Pokaz na ekranie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Energetyczny</vt:lpstr>
      <vt:lpstr>JAK KORZYSTAĆ Z LIBRA.IBUK.PL?</vt:lpstr>
      <vt:lpstr> Bezpłatna rejestracja na stronie internetowej: libra.ibuk.pl </vt:lpstr>
      <vt:lpstr>Prezentacja programu PowerPoint</vt:lpstr>
      <vt:lpstr>Ibuk.libra:</vt:lpstr>
      <vt:lpstr>Libra.ibuk:</vt:lpstr>
      <vt:lpstr>Libra.ibuk:</vt:lpstr>
      <vt:lpstr> Korzystanie z katalogu: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KORZYSTAĆ Z LIBRA.IBUK.PL?</dc:title>
  <dc:creator>e-Marketing</dc:creator>
  <cp:lastModifiedBy>e-Marketing</cp:lastModifiedBy>
  <cp:revision>3</cp:revision>
  <dcterms:created xsi:type="dcterms:W3CDTF">2018-11-30T07:48:59Z</dcterms:created>
  <dcterms:modified xsi:type="dcterms:W3CDTF">2018-12-03T13:09:33Z</dcterms:modified>
</cp:coreProperties>
</file>